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05" d="100"/>
          <a:sy n="105" d="100"/>
        </p:scale>
        <p:origin x="224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951176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7-12 м/с. Температура воздуха ночью 1-3, днем 17-19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 Температура воздуха 4-6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11135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25745</TotalTime>
  <Words>625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5196</cp:revision>
  <cp:lastPrinted>2021-07-01T03:56:27Z</cp:lastPrinted>
  <dcterms:created xsi:type="dcterms:W3CDTF">2018-03-27T06:03:00Z</dcterms:created>
  <dcterms:modified xsi:type="dcterms:W3CDTF">2026-04-27T08:31:28Z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